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86" r:id="rId2"/>
    <p:sldId id="284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92" r:id="rId32"/>
    <p:sldId id="289" r:id="rId33"/>
    <p:sldId id="290" r:id="rId34"/>
  </p:sldIdLst>
  <p:sldSz cx="10693400" cy="7569200"/>
  <p:notesSz cx="10693400" cy="75692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558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1278" y="12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6452"/>
            <a:ext cx="9089390" cy="15895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8752"/>
            <a:ext cx="7485380" cy="18923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10/16/2024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10/16/2024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40916"/>
            <a:ext cx="4651629" cy="49956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40916"/>
            <a:ext cx="4651629" cy="49956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10/16/2024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10/16/2024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10/16/2024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4670" y="302768"/>
            <a:ext cx="9624060" cy="12110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40916"/>
            <a:ext cx="9624060" cy="49956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9356"/>
            <a:ext cx="3421888" cy="3784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9356"/>
            <a:ext cx="2459482" cy="3784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10/16/2024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9356"/>
            <a:ext cx="2459482" cy="3784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13" Type="http://schemas.openxmlformats.org/officeDocument/2006/relationships/image" Target="../media/image12.jp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12" Type="http://schemas.openxmlformats.org/officeDocument/2006/relationships/image" Target="../media/image11.jpg"/><Relationship Id="rId2" Type="http://schemas.openxmlformats.org/officeDocument/2006/relationships/image" Target="../media/image1.jp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jpg"/><Relationship Id="rId11" Type="http://schemas.openxmlformats.org/officeDocument/2006/relationships/image" Target="../media/image10.jpg"/><Relationship Id="rId5" Type="http://schemas.openxmlformats.org/officeDocument/2006/relationships/image" Target="../media/image4.jpg"/><Relationship Id="rId15" Type="http://schemas.openxmlformats.org/officeDocument/2006/relationships/image" Target="../media/image14.jpg"/><Relationship Id="rId10" Type="http://schemas.openxmlformats.org/officeDocument/2006/relationships/image" Target="../media/image9.jpg"/><Relationship Id="rId4" Type="http://schemas.openxmlformats.org/officeDocument/2006/relationships/image" Target="../media/image3.png"/><Relationship Id="rId9" Type="http://schemas.openxmlformats.org/officeDocument/2006/relationships/image" Target="../media/image8.jpg"/><Relationship Id="rId14" Type="http://schemas.openxmlformats.org/officeDocument/2006/relationships/image" Target="../media/image13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77C87B-06B0-07CE-098C-626AE602F9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Ορθογώνιο 11">
            <a:extLst>
              <a:ext uri="{FF2B5EF4-FFF2-40B4-BE49-F238E27FC236}">
                <a16:creationId xmlns:a16="http://schemas.microsoft.com/office/drawing/2014/main" id="{8E80CA56-29D5-F344-54C0-BA69D5D7DC97}"/>
              </a:ext>
            </a:extLst>
          </p:cNvPr>
          <p:cNvSpPr/>
          <p:nvPr/>
        </p:nvSpPr>
        <p:spPr>
          <a:xfrm>
            <a:off x="0" y="0"/>
            <a:ext cx="10693400" cy="7569200"/>
          </a:xfrm>
          <a:prstGeom prst="rect">
            <a:avLst/>
          </a:prstGeom>
          <a:gradFill>
            <a:gsLst>
              <a:gs pos="0">
                <a:srgbClr val="00B050"/>
              </a:gs>
              <a:gs pos="74000">
                <a:srgbClr val="92D050"/>
              </a:gs>
              <a:gs pos="83000">
                <a:schemeClr val="accent3">
                  <a:lumMod val="75000"/>
                </a:schemeClr>
              </a:gs>
              <a:gs pos="100000">
                <a:srgbClr val="00B050"/>
              </a:gs>
            </a:gsLst>
            <a:lin ang="5400000" scaled="1"/>
          </a:gra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4B1AF08B-EC36-EE5A-F2C8-F2B2167AF63D}"/>
              </a:ext>
            </a:extLst>
          </p:cNvPr>
          <p:cNvSpPr/>
          <p:nvPr/>
        </p:nvSpPr>
        <p:spPr>
          <a:xfrm>
            <a:off x="-1411" y="-12148"/>
            <a:ext cx="10693400" cy="7584661"/>
          </a:xfrm>
          <a:prstGeom prst="rect">
            <a:avLst/>
          </a:prstGeom>
          <a:solidFill>
            <a:schemeClr val="bg1">
              <a:alpha val="27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6D3BF4B-C422-5BF3-BB85-F094A3A6EDB0}"/>
              </a:ext>
            </a:extLst>
          </p:cNvPr>
          <p:cNvSpPr txBox="1"/>
          <p:nvPr/>
        </p:nvSpPr>
        <p:spPr>
          <a:xfrm>
            <a:off x="1536700" y="1422400"/>
            <a:ext cx="7772400" cy="36081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8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ptos Narrow" panose="020B0004020202020204" pitchFamily="34" charset="0"/>
              </a:rPr>
              <a:t>BUILDING INSTRUCTIONS</a:t>
            </a:r>
            <a:endParaRPr lang="el-GR" sz="8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ptos Narrow" panose="020B0004020202020204" pitchFamily="34" charset="0"/>
            </a:endParaRPr>
          </a:p>
        </p:txBody>
      </p:sp>
      <p:sp>
        <p:nvSpPr>
          <p:cNvPr id="14" name="Οβάλ 13">
            <a:extLst>
              <a:ext uri="{FF2B5EF4-FFF2-40B4-BE49-F238E27FC236}">
                <a16:creationId xmlns:a16="http://schemas.microsoft.com/office/drawing/2014/main" id="{F531E36A-0C53-CDE1-C768-C4EF5D6D8947}"/>
              </a:ext>
            </a:extLst>
          </p:cNvPr>
          <p:cNvSpPr/>
          <p:nvPr/>
        </p:nvSpPr>
        <p:spPr>
          <a:xfrm>
            <a:off x="-826911" y="-787400"/>
            <a:ext cx="2819400" cy="2743200"/>
          </a:xfrm>
          <a:prstGeom prst="ellipse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5" name="Οβάλ 14">
            <a:extLst>
              <a:ext uri="{FF2B5EF4-FFF2-40B4-BE49-F238E27FC236}">
                <a16:creationId xmlns:a16="http://schemas.microsoft.com/office/drawing/2014/main" id="{23B6869D-0D18-103C-CAFB-A0698C4F0C06}"/>
              </a:ext>
            </a:extLst>
          </p:cNvPr>
          <p:cNvSpPr/>
          <p:nvPr/>
        </p:nvSpPr>
        <p:spPr>
          <a:xfrm>
            <a:off x="8699500" y="5308600"/>
            <a:ext cx="2819400" cy="2743200"/>
          </a:xfrm>
          <a:prstGeom prst="ellipse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6" name="Οβάλ 15">
            <a:extLst>
              <a:ext uri="{FF2B5EF4-FFF2-40B4-BE49-F238E27FC236}">
                <a16:creationId xmlns:a16="http://schemas.microsoft.com/office/drawing/2014/main" id="{13B6E44C-E3B6-D391-AAC2-545821B120C7}"/>
              </a:ext>
            </a:extLst>
          </p:cNvPr>
          <p:cNvSpPr/>
          <p:nvPr/>
        </p:nvSpPr>
        <p:spPr>
          <a:xfrm>
            <a:off x="93133" y="2121583"/>
            <a:ext cx="979311" cy="914400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7" name="Οβάλ 16">
            <a:extLst>
              <a:ext uri="{FF2B5EF4-FFF2-40B4-BE49-F238E27FC236}">
                <a16:creationId xmlns:a16="http://schemas.microsoft.com/office/drawing/2014/main" id="{DFFB5756-A8A3-BF5F-D2E0-E389FF2754D0}"/>
              </a:ext>
            </a:extLst>
          </p:cNvPr>
          <p:cNvSpPr/>
          <p:nvPr/>
        </p:nvSpPr>
        <p:spPr>
          <a:xfrm>
            <a:off x="1072444" y="1955801"/>
            <a:ext cx="513644" cy="457200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8" name="Οβάλ 17">
            <a:extLst>
              <a:ext uri="{FF2B5EF4-FFF2-40B4-BE49-F238E27FC236}">
                <a16:creationId xmlns:a16="http://schemas.microsoft.com/office/drawing/2014/main" id="{341E24C7-6AAE-D721-4A65-709E7EE71780}"/>
              </a:ext>
            </a:extLst>
          </p:cNvPr>
          <p:cNvSpPr/>
          <p:nvPr/>
        </p:nvSpPr>
        <p:spPr>
          <a:xfrm>
            <a:off x="9619544" y="4255184"/>
            <a:ext cx="979311" cy="914400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9" name="Οβάλ 18">
            <a:extLst>
              <a:ext uri="{FF2B5EF4-FFF2-40B4-BE49-F238E27FC236}">
                <a16:creationId xmlns:a16="http://schemas.microsoft.com/office/drawing/2014/main" id="{C63F7F88-8C19-649C-8B34-0B2FC2A5F774}"/>
              </a:ext>
            </a:extLst>
          </p:cNvPr>
          <p:cNvSpPr/>
          <p:nvPr/>
        </p:nvSpPr>
        <p:spPr>
          <a:xfrm>
            <a:off x="9052278" y="4917678"/>
            <a:ext cx="513644" cy="457200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619248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35050" y="1619250"/>
            <a:ext cx="2730500" cy="506095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41400" y="685800"/>
            <a:ext cx="457200" cy="3429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292350" y="685800"/>
            <a:ext cx="1047750" cy="6985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873500" y="5327650"/>
            <a:ext cx="1498600" cy="8255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879850" y="4089400"/>
            <a:ext cx="850900" cy="65405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886200" y="3003550"/>
            <a:ext cx="501650" cy="49530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879850" y="679450"/>
            <a:ext cx="1968500" cy="173990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962650" y="4673600"/>
            <a:ext cx="2273300" cy="131445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956300" y="3175000"/>
            <a:ext cx="1441450" cy="914400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969000" y="1962150"/>
            <a:ext cx="990600" cy="615950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5969000" y="685800"/>
            <a:ext cx="812800" cy="685800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559800" y="3606800"/>
            <a:ext cx="863600" cy="628650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343900" y="2076450"/>
            <a:ext cx="1701800" cy="946150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8350250" y="673100"/>
            <a:ext cx="1206500" cy="831850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2654300" y="5695950"/>
            <a:ext cx="482600" cy="107950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1011413" y="993775"/>
            <a:ext cx="423545" cy="520700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18415" marR="67945" indent="-6350">
              <a:lnSpc>
                <a:spcPts val="1200"/>
              </a:lnSpc>
              <a:spcBef>
                <a:spcPts val="390"/>
              </a:spcBef>
            </a:pPr>
            <a:r>
              <a:rPr sz="1250" spc="-25" dirty="0">
                <a:latin typeface="Arial MT"/>
                <a:cs typeface="Arial MT"/>
              </a:rPr>
              <a:t>1x </a:t>
            </a:r>
            <a:r>
              <a:rPr sz="1250" spc="-70" dirty="0">
                <a:latin typeface="Arial MT"/>
                <a:cs typeface="Arial MT"/>
              </a:rPr>
              <a:t>2654</a:t>
            </a:r>
            <a:endParaRPr sz="1250">
              <a:latin typeface="Arial MT"/>
              <a:cs typeface="Arial MT"/>
            </a:endParaRPr>
          </a:p>
          <a:p>
            <a:pPr marL="17780">
              <a:lnSpc>
                <a:spcPts val="1210"/>
              </a:lnSpc>
            </a:pPr>
            <a:r>
              <a:rPr sz="1250" spc="-10" dirty="0">
                <a:latin typeface="Arial MT"/>
                <a:cs typeface="Arial MT"/>
              </a:rPr>
              <a:t>Black</a:t>
            </a:r>
            <a:endParaRPr sz="1250">
              <a:latin typeface="Arial MT"/>
              <a:cs typeface="Arial MT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015682" y="2187575"/>
            <a:ext cx="419100" cy="520700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12700" marR="69850" indent="1905">
              <a:lnSpc>
                <a:spcPts val="1200"/>
              </a:lnSpc>
              <a:spcBef>
                <a:spcPts val="390"/>
              </a:spcBef>
            </a:pPr>
            <a:r>
              <a:rPr sz="1250" spc="-25" dirty="0">
                <a:latin typeface="Arial MT"/>
                <a:cs typeface="Arial MT"/>
              </a:rPr>
              <a:t>2x </a:t>
            </a:r>
            <a:r>
              <a:rPr sz="1250" spc="-70" dirty="0">
                <a:latin typeface="Arial MT"/>
                <a:cs typeface="Arial MT"/>
              </a:rPr>
              <a:t>3706</a:t>
            </a:r>
            <a:endParaRPr sz="1250">
              <a:latin typeface="Arial MT"/>
              <a:cs typeface="Arial MT"/>
            </a:endParaRPr>
          </a:p>
          <a:p>
            <a:pPr marL="13970">
              <a:lnSpc>
                <a:spcPts val="1210"/>
              </a:lnSpc>
            </a:pPr>
            <a:r>
              <a:rPr sz="1250" spc="-10" dirty="0">
                <a:latin typeface="Arial MT"/>
                <a:cs typeface="Arial MT"/>
              </a:rPr>
              <a:t>Black</a:t>
            </a:r>
            <a:endParaRPr sz="1250">
              <a:latin typeface="Arial MT"/>
              <a:cs typeface="Arial MT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11893" y="3051175"/>
            <a:ext cx="741045" cy="523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15">
              <a:lnSpc>
                <a:spcPts val="1375"/>
              </a:lnSpc>
              <a:spcBef>
                <a:spcPts val="100"/>
              </a:spcBef>
            </a:pPr>
            <a:r>
              <a:rPr sz="1250" spc="-25" dirty="0">
                <a:latin typeface="Arial MT"/>
                <a:cs typeface="Arial MT"/>
              </a:rPr>
              <a:t>2x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ts val="1120"/>
              </a:lnSpc>
            </a:pPr>
            <a:r>
              <a:rPr sz="1200" spc="-10" dirty="0">
                <a:latin typeface="Arial MT"/>
                <a:cs typeface="Arial MT"/>
              </a:rPr>
              <a:t>11955</a:t>
            </a:r>
            <a:endParaRPr sz="1200">
              <a:latin typeface="Arial MT"/>
              <a:cs typeface="Arial MT"/>
            </a:endParaRPr>
          </a:p>
          <a:p>
            <a:pPr marL="15875">
              <a:lnSpc>
                <a:spcPts val="1425"/>
              </a:lnSpc>
            </a:pPr>
            <a:r>
              <a:rPr sz="1350" spc="-70" dirty="0">
                <a:latin typeface="Arial MT"/>
                <a:cs typeface="Arial MT"/>
              </a:rPr>
              <a:t>Dark</a:t>
            </a:r>
            <a:r>
              <a:rPr sz="1350" spc="-25" dirty="0">
                <a:latin typeface="Arial MT"/>
                <a:cs typeface="Arial MT"/>
              </a:rPr>
              <a:t> </a:t>
            </a:r>
            <a:r>
              <a:rPr sz="1350" spc="-55" dirty="0">
                <a:latin typeface="Arial MT"/>
                <a:cs typeface="Arial MT"/>
              </a:rPr>
              <a:t>Gray</a:t>
            </a:r>
            <a:endParaRPr sz="1350">
              <a:latin typeface="Arial MT"/>
              <a:cs typeface="Arial MT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015944" y="4219575"/>
            <a:ext cx="1251585" cy="5219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970">
              <a:lnSpc>
                <a:spcPts val="1375"/>
              </a:lnSpc>
              <a:spcBef>
                <a:spcPts val="100"/>
              </a:spcBef>
            </a:pPr>
            <a:r>
              <a:rPr sz="1250" spc="-25" dirty="0">
                <a:latin typeface="Arial MT"/>
                <a:cs typeface="Arial MT"/>
              </a:rPr>
              <a:t>2x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ts val="1170"/>
              </a:lnSpc>
            </a:pPr>
            <a:r>
              <a:rPr sz="1200" spc="-10" dirty="0">
                <a:latin typeface="Arial MT"/>
                <a:cs typeface="Arial MT"/>
              </a:rPr>
              <a:t>57909b</a:t>
            </a:r>
            <a:endParaRPr sz="1200">
              <a:latin typeface="Arial MT"/>
              <a:cs typeface="Arial MT"/>
            </a:endParaRPr>
          </a:p>
          <a:p>
            <a:pPr marL="12700">
              <a:lnSpc>
                <a:spcPts val="1355"/>
              </a:lnSpc>
            </a:pPr>
            <a:r>
              <a:rPr sz="1250" dirty="0">
                <a:latin typeface="Arial MT"/>
                <a:cs typeface="Arial MT"/>
              </a:rPr>
              <a:t>Dark</a:t>
            </a:r>
            <a:r>
              <a:rPr sz="1250" spc="90" dirty="0">
                <a:latin typeface="Arial MT"/>
                <a:cs typeface="Arial MT"/>
              </a:rPr>
              <a:t> </a:t>
            </a:r>
            <a:r>
              <a:rPr sz="1250" dirty="0">
                <a:latin typeface="Arial MT"/>
                <a:cs typeface="Arial MT"/>
              </a:rPr>
              <a:t>Bluish</a:t>
            </a:r>
            <a:r>
              <a:rPr sz="1250" spc="75" dirty="0">
                <a:latin typeface="Arial MT"/>
                <a:cs typeface="Arial MT"/>
              </a:rPr>
              <a:t> </a:t>
            </a:r>
            <a:r>
              <a:rPr sz="1250" spc="-20" dirty="0">
                <a:latin typeface="Arial MT"/>
                <a:cs typeface="Arial MT"/>
              </a:rPr>
              <a:t>Gray</a:t>
            </a:r>
            <a:endParaRPr sz="1250">
              <a:latin typeface="Arial MT"/>
              <a:cs typeface="Arial MT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284039" y="1019175"/>
            <a:ext cx="1306830" cy="519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875">
              <a:lnSpc>
                <a:spcPts val="1375"/>
              </a:lnSpc>
              <a:spcBef>
                <a:spcPts val="100"/>
              </a:spcBef>
            </a:pPr>
            <a:r>
              <a:rPr sz="1250" spc="-25" dirty="0">
                <a:latin typeface="Arial MT"/>
                <a:cs typeface="Arial MT"/>
              </a:rPr>
              <a:t>2x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ts val="1220"/>
              </a:lnSpc>
            </a:pPr>
            <a:r>
              <a:rPr sz="1200" spc="-20" dirty="0">
                <a:latin typeface="Arial MT"/>
                <a:cs typeface="Arial MT"/>
              </a:rPr>
              <a:t>4519</a:t>
            </a:r>
            <a:endParaRPr sz="1200">
              <a:latin typeface="Arial MT"/>
              <a:cs typeface="Arial MT"/>
            </a:endParaRPr>
          </a:p>
          <a:p>
            <a:pPr marL="15875">
              <a:lnSpc>
                <a:spcPts val="1285"/>
              </a:lnSpc>
            </a:pPr>
            <a:r>
              <a:rPr sz="1150" spc="90" dirty="0">
                <a:latin typeface="Arial MT"/>
                <a:cs typeface="Arial MT"/>
              </a:rPr>
              <a:t>Light</a:t>
            </a:r>
            <a:r>
              <a:rPr sz="1150" spc="75" dirty="0">
                <a:latin typeface="Arial MT"/>
                <a:cs typeface="Arial MT"/>
              </a:rPr>
              <a:t> Bluish</a:t>
            </a:r>
            <a:r>
              <a:rPr sz="1150" spc="85" dirty="0">
                <a:latin typeface="Arial MT"/>
                <a:cs typeface="Arial MT"/>
              </a:rPr>
              <a:t> </a:t>
            </a:r>
            <a:r>
              <a:rPr sz="1150" spc="-20" dirty="0">
                <a:latin typeface="Arial MT"/>
                <a:cs typeface="Arial MT"/>
              </a:rPr>
              <a:t>Gray</a:t>
            </a:r>
            <a:endParaRPr sz="1150">
              <a:latin typeface="Arial MT"/>
              <a:cs typeface="Arial MT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283983" y="1958975"/>
            <a:ext cx="579755" cy="520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375"/>
              </a:lnSpc>
              <a:spcBef>
                <a:spcPts val="100"/>
              </a:spcBef>
            </a:pPr>
            <a:r>
              <a:rPr sz="1250" spc="-25" dirty="0">
                <a:latin typeface="Arial MT"/>
                <a:cs typeface="Arial MT"/>
              </a:rPr>
              <a:t>4x</a:t>
            </a:r>
            <a:endParaRPr sz="1250">
              <a:latin typeface="Arial MT"/>
              <a:cs typeface="Arial MT"/>
            </a:endParaRPr>
          </a:p>
          <a:p>
            <a:pPr marL="13970">
              <a:lnSpc>
                <a:spcPts val="1170"/>
              </a:lnSpc>
            </a:pPr>
            <a:r>
              <a:rPr sz="1200" spc="-10" dirty="0">
                <a:latin typeface="Arial MT"/>
                <a:cs typeface="Arial MT"/>
              </a:rPr>
              <a:t>3023oId</a:t>
            </a:r>
            <a:endParaRPr sz="1200">
              <a:latin typeface="Arial MT"/>
              <a:cs typeface="Arial MT"/>
            </a:endParaRPr>
          </a:p>
          <a:p>
            <a:pPr marL="12700">
              <a:lnSpc>
                <a:spcPts val="1355"/>
              </a:lnSpc>
            </a:pPr>
            <a:r>
              <a:rPr sz="1250" spc="-10" dirty="0">
                <a:latin typeface="Arial MT"/>
                <a:cs typeface="Arial MT"/>
              </a:rPr>
              <a:t>White</a:t>
            </a:r>
            <a:endParaRPr sz="1250">
              <a:latin typeface="Arial MT"/>
              <a:cs typeface="Arial MT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284063" y="3736975"/>
            <a:ext cx="439420" cy="520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875">
              <a:lnSpc>
                <a:spcPts val="1375"/>
              </a:lnSpc>
              <a:spcBef>
                <a:spcPts val="100"/>
              </a:spcBef>
            </a:pPr>
            <a:r>
              <a:rPr sz="1250" spc="-25" dirty="0">
                <a:latin typeface="Arial MT"/>
                <a:cs typeface="Arial MT"/>
              </a:rPr>
              <a:t>2x</a:t>
            </a:r>
            <a:endParaRPr sz="1250">
              <a:latin typeface="Arial MT"/>
              <a:cs typeface="Arial MT"/>
            </a:endParaRPr>
          </a:p>
          <a:p>
            <a:pPr marL="15875">
              <a:lnSpc>
                <a:spcPts val="1170"/>
              </a:lnSpc>
            </a:pPr>
            <a:r>
              <a:rPr sz="1200" spc="-10" dirty="0">
                <a:latin typeface="Arial MT"/>
                <a:cs typeface="Arial MT"/>
              </a:rPr>
              <a:t>21980</a:t>
            </a:r>
            <a:endParaRPr sz="1200">
              <a:latin typeface="Arial MT"/>
              <a:cs typeface="Arial MT"/>
            </a:endParaRPr>
          </a:p>
          <a:p>
            <a:pPr marL="12700">
              <a:lnSpc>
                <a:spcPts val="1355"/>
              </a:lnSpc>
            </a:pPr>
            <a:r>
              <a:rPr sz="1250" spc="-10" dirty="0">
                <a:latin typeface="Arial MT"/>
                <a:cs typeface="Arial MT"/>
              </a:rPr>
              <a:t>White</a:t>
            </a:r>
            <a:endParaRPr sz="1250">
              <a:latin typeface="Arial MT"/>
              <a:cs typeface="Arial MT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89690" y="5489575"/>
            <a:ext cx="2194560" cy="1383665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38100" marR="1823085" indent="1905">
              <a:lnSpc>
                <a:spcPts val="1200"/>
              </a:lnSpc>
              <a:spcBef>
                <a:spcPts val="390"/>
              </a:spcBef>
            </a:pPr>
            <a:r>
              <a:rPr sz="1250" spc="-25" dirty="0">
                <a:latin typeface="Arial MT"/>
                <a:cs typeface="Arial MT"/>
              </a:rPr>
              <a:t>2x </a:t>
            </a:r>
            <a:r>
              <a:rPr sz="1250" spc="-75" dirty="0">
                <a:latin typeface="Arial MT"/>
                <a:cs typeface="Arial MT"/>
              </a:rPr>
              <a:t>3648</a:t>
            </a:r>
            <a:endParaRPr sz="1250">
              <a:latin typeface="Arial MT"/>
              <a:cs typeface="Arial MT"/>
            </a:endParaRPr>
          </a:p>
          <a:p>
            <a:pPr marL="38100">
              <a:lnSpc>
                <a:spcPts val="1230"/>
              </a:lnSpc>
            </a:pPr>
            <a:r>
              <a:rPr sz="1350" spc="-65" dirty="0">
                <a:latin typeface="Arial MT"/>
                <a:cs typeface="Arial MT"/>
              </a:rPr>
              <a:t>Dark</a:t>
            </a:r>
            <a:r>
              <a:rPr sz="1350" spc="10" dirty="0">
                <a:latin typeface="Arial MT"/>
                <a:cs typeface="Arial MT"/>
              </a:rPr>
              <a:t> </a:t>
            </a:r>
            <a:r>
              <a:rPr sz="1250" dirty="0">
                <a:latin typeface="Arial MT"/>
                <a:cs typeface="Arial MT"/>
              </a:rPr>
              <a:t>Bluish</a:t>
            </a:r>
            <a:r>
              <a:rPr sz="1250" spc="40" dirty="0">
                <a:latin typeface="Arial MT"/>
                <a:cs typeface="Arial MT"/>
              </a:rPr>
              <a:t> </a:t>
            </a:r>
            <a:r>
              <a:rPr sz="1250" dirty="0">
                <a:latin typeface="Arial MT"/>
                <a:cs typeface="Arial MT"/>
              </a:rPr>
              <a:t>Gray</a:t>
            </a:r>
            <a:r>
              <a:rPr sz="1250" spc="-20" dirty="0">
                <a:latin typeface="Arial MT"/>
                <a:cs typeface="Arial MT"/>
              </a:rPr>
              <a:t> </a:t>
            </a:r>
            <a:r>
              <a:rPr sz="1250" dirty="0">
                <a:latin typeface="Arial MT"/>
                <a:cs typeface="Arial MT"/>
              </a:rPr>
              <a:t>20</a:t>
            </a:r>
            <a:r>
              <a:rPr sz="1250" spc="290" dirty="0">
                <a:latin typeface="Arial MT"/>
                <a:cs typeface="Arial MT"/>
              </a:rPr>
              <a:t> </a:t>
            </a:r>
            <a:r>
              <a:rPr sz="1875" spc="-15" baseline="-35555" dirty="0">
                <a:latin typeface="Arial MT"/>
                <a:cs typeface="Arial MT"/>
              </a:rPr>
              <a:t>645pb01</a:t>
            </a:r>
            <a:endParaRPr sz="1875" baseline="-35555">
              <a:latin typeface="Arial MT"/>
              <a:cs typeface="Arial MT"/>
            </a:endParaRPr>
          </a:p>
          <a:p>
            <a:pPr marL="1306830">
              <a:lnSpc>
                <a:spcPct val="100000"/>
              </a:lnSpc>
              <a:spcBef>
                <a:spcPts val="480"/>
              </a:spcBef>
            </a:pPr>
            <a:r>
              <a:rPr sz="1250" spc="-10" dirty="0">
                <a:latin typeface="Arial MT"/>
                <a:cs typeface="Arial MT"/>
              </a:rPr>
              <a:t>White</a:t>
            </a:r>
            <a:endParaRPr sz="1250">
              <a:latin typeface="Arial MT"/>
              <a:cs typeface="Arial MT"/>
            </a:endParaRPr>
          </a:p>
          <a:p>
            <a:pPr marL="38735" marR="1986280" indent="1905">
              <a:lnSpc>
                <a:spcPts val="1200"/>
              </a:lnSpc>
              <a:spcBef>
                <a:spcPts val="1190"/>
              </a:spcBef>
            </a:pPr>
            <a:r>
              <a:rPr sz="1200" spc="-25" dirty="0">
                <a:latin typeface="Arial MT"/>
                <a:cs typeface="Arial MT"/>
              </a:rPr>
              <a:t>2x </a:t>
            </a:r>
            <a:r>
              <a:rPr sz="1200" spc="-45" dirty="0">
                <a:latin typeface="Arial MT"/>
                <a:cs typeface="Arial MT"/>
              </a:rPr>
              <a:t>37</a:t>
            </a:r>
            <a:endParaRPr sz="1200">
              <a:latin typeface="Arial MT"/>
              <a:cs typeface="Arial MT"/>
            </a:endParaRPr>
          </a:p>
          <a:p>
            <a:pPr marL="40005">
              <a:lnSpc>
                <a:spcPts val="1200"/>
              </a:lnSpc>
            </a:pPr>
            <a:r>
              <a:rPr sz="1200" spc="65" dirty="0">
                <a:latin typeface="Arial MT"/>
                <a:cs typeface="Arial MT"/>
              </a:rPr>
              <a:t>Light</a:t>
            </a:r>
            <a:r>
              <a:rPr sz="1200" spc="55" dirty="0">
                <a:latin typeface="Arial MT"/>
                <a:cs typeface="Arial MT"/>
              </a:rPr>
              <a:t> </a:t>
            </a:r>
            <a:r>
              <a:rPr sz="1200" spc="-20" dirty="0">
                <a:latin typeface="Arial MT"/>
                <a:cs typeface="Arial MT"/>
              </a:rPr>
              <a:t>Gray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856213" y="2365375"/>
            <a:ext cx="688340" cy="520700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12700" marR="5080">
              <a:lnSpc>
                <a:spcPts val="1200"/>
              </a:lnSpc>
              <a:spcBef>
                <a:spcPts val="390"/>
              </a:spcBef>
            </a:pPr>
            <a:r>
              <a:rPr sz="1250" spc="-25" dirty="0">
                <a:latin typeface="Arial MT"/>
                <a:cs typeface="Arial MT"/>
              </a:rPr>
              <a:t>1x </a:t>
            </a:r>
            <a:r>
              <a:rPr sz="1250" spc="-50" dirty="0">
                <a:latin typeface="Arial MT"/>
                <a:cs typeface="Arial MT"/>
              </a:rPr>
              <a:t>19071c01</a:t>
            </a:r>
            <a:endParaRPr sz="1250">
              <a:latin typeface="Arial MT"/>
              <a:cs typeface="Arial MT"/>
            </a:endParaRPr>
          </a:p>
          <a:p>
            <a:pPr marL="15240">
              <a:lnSpc>
                <a:spcPts val="1210"/>
              </a:lnSpc>
            </a:pPr>
            <a:r>
              <a:rPr sz="1250" spc="-10" dirty="0">
                <a:latin typeface="Arial MT"/>
                <a:cs typeface="Arial MT"/>
              </a:rPr>
              <a:t>White</a:t>
            </a:r>
            <a:endParaRPr sz="1250">
              <a:latin typeface="Arial MT"/>
              <a:cs typeface="Arial MT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860482" y="3457575"/>
            <a:ext cx="358775" cy="520700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12700" marR="12700" indent="1905">
              <a:lnSpc>
                <a:spcPts val="1200"/>
              </a:lnSpc>
              <a:spcBef>
                <a:spcPts val="390"/>
              </a:spcBef>
            </a:pPr>
            <a:r>
              <a:rPr sz="1250" spc="-25" dirty="0">
                <a:latin typeface="Arial MT"/>
                <a:cs typeface="Arial MT"/>
              </a:rPr>
              <a:t>2x </a:t>
            </a:r>
            <a:r>
              <a:rPr sz="1250" spc="-75" dirty="0">
                <a:latin typeface="Arial MT"/>
                <a:cs typeface="Arial MT"/>
              </a:rPr>
              <a:t>3700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ts val="1210"/>
              </a:lnSpc>
            </a:pPr>
            <a:r>
              <a:rPr sz="1250" spc="-20" dirty="0">
                <a:latin typeface="Arial MT"/>
                <a:cs typeface="Arial MT"/>
              </a:rPr>
              <a:t>Rust</a:t>
            </a:r>
            <a:endParaRPr sz="1250">
              <a:latin typeface="Arial MT"/>
              <a:cs typeface="Arial MT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860482" y="4702175"/>
            <a:ext cx="358775" cy="520700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12700" marR="5715" indent="1905">
              <a:lnSpc>
                <a:spcPts val="1200"/>
              </a:lnSpc>
              <a:spcBef>
                <a:spcPts val="390"/>
              </a:spcBef>
            </a:pPr>
            <a:r>
              <a:rPr sz="1250" spc="-25" dirty="0">
                <a:latin typeface="Arial MT"/>
                <a:cs typeface="Arial MT"/>
              </a:rPr>
              <a:t>2x </a:t>
            </a:r>
            <a:r>
              <a:rPr sz="1250" spc="-55" dirty="0">
                <a:latin typeface="Arial MT"/>
                <a:cs typeface="Arial MT"/>
              </a:rPr>
              <a:t>3701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ts val="1210"/>
              </a:lnSpc>
            </a:pPr>
            <a:r>
              <a:rPr sz="1250" spc="-20" dirty="0">
                <a:latin typeface="Arial MT"/>
                <a:cs typeface="Arial MT"/>
              </a:rPr>
              <a:t>Rust</a:t>
            </a:r>
            <a:endParaRPr sz="1250">
              <a:latin typeface="Arial MT"/>
              <a:cs typeface="Arial MT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860482" y="6099175"/>
            <a:ext cx="358775" cy="520700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12700" marR="12700" indent="635">
              <a:lnSpc>
                <a:spcPts val="1200"/>
              </a:lnSpc>
              <a:spcBef>
                <a:spcPts val="390"/>
              </a:spcBef>
            </a:pPr>
            <a:r>
              <a:rPr sz="1250" spc="-25" dirty="0">
                <a:latin typeface="Arial MT"/>
                <a:cs typeface="Arial MT"/>
              </a:rPr>
              <a:t>6x </a:t>
            </a:r>
            <a:r>
              <a:rPr sz="1250" spc="-75" dirty="0">
                <a:latin typeface="Arial MT"/>
                <a:cs typeface="Arial MT"/>
              </a:rPr>
              <a:t>3703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ts val="1210"/>
              </a:lnSpc>
            </a:pPr>
            <a:r>
              <a:rPr sz="1250" spc="-20" dirty="0">
                <a:latin typeface="Arial MT"/>
                <a:cs typeface="Arial MT"/>
              </a:rPr>
              <a:t>Rust</a:t>
            </a:r>
            <a:endParaRPr sz="1250">
              <a:latin typeface="Arial MT"/>
              <a:cs typeface="Arial MT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939013" y="1323975"/>
            <a:ext cx="554355" cy="519430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16510" marR="204470" indent="-4445">
              <a:lnSpc>
                <a:spcPts val="1200"/>
              </a:lnSpc>
              <a:spcBef>
                <a:spcPts val="390"/>
              </a:spcBef>
            </a:pPr>
            <a:r>
              <a:rPr sz="1250" spc="-25" dirty="0">
                <a:latin typeface="Arial MT"/>
                <a:cs typeface="Arial MT"/>
              </a:rPr>
              <a:t>1x </a:t>
            </a:r>
            <a:r>
              <a:rPr sz="1250" spc="-75" dirty="0">
                <a:latin typeface="Arial MT"/>
                <a:cs typeface="Arial MT"/>
              </a:rPr>
              <a:t>3002</a:t>
            </a:r>
            <a:endParaRPr sz="1250">
              <a:latin typeface="Arial MT"/>
              <a:cs typeface="Arial MT"/>
            </a:endParaRPr>
          </a:p>
          <a:p>
            <a:pPr marL="15875">
              <a:lnSpc>
                <a:spcPts val="1190"/>
              </a:lnSpc>
            </a:pPr>
            <a:r>
              <a:rPr sz="1150" spc="-10" dirty="0">
                <a:latin typeface="Arial MT"/>
                <a:cs typeface="Arial MT"/>
              </a:rPr>
              <a:t>Orange</a:t>
            </a:r>
            <a:endParaRPr sz="1150">
              <a:latin typeface="Arial MT"/>
              <a:cs typeface="Arial MT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942701" y="2543175"/>
            <a:ext cx="550545" cy="519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240">
              <a:lnSpc>
                <a:spcPts val="1375"/>
              </a:lnSpc>
              <a:spcBef>
                <a:spcPts val="100"/>
              </a:spcBef>
            </a:pPr>
            <a:r>
              <a:rPr sz="1250" spc="-25" dirty="0">
                <a:latin typeface="Arial MT"/>
                <a:cs typeface="Arial MT"/>
              </a:rPr>
              <a:t>2x</a:t>
            </a:r>
            <a:endParaRPr sz="1250">
              <a:latin typeface="Arial MT"/>
              <a:cs typeface="Arial MT"/>
            </a:endParaRPr>
          </a:p>
          <a:p>
            <a:pPr marL="13335">
              <a:lnSpc>
                <a:spcPts val="1220"/>
              </a:lnSpc>
            </a:pPr>
            <a:r>
              <a:rPr sz="1200" spc="-10" dirty="0">
                <a:latin typeface="Arial MT"/>
                <a:cs typeface="Arial MT"/>
              </a:rPr>
              <a:t>3709b</a:t>
            </a:r>
            <a:endParaRPr sz="1200">
              <a:latin typeface="Arial MT"/>
              <a:cs typeface="Arial MT"/>
            </a:endParaRPr>
          </a:p>
          <a:p>
            <a:pPr marL="12700">
              <a:lnSpc>
                <a:spcPts val="1285"/>
              </a:lnSpc>
            </a:pPr>
            <a:r>
              <a:rPr sz="1150" spc="-10" dirty="0">
                <a:latin typeface="Arial MT"/>
                <a:cs typeface="Arial MT"/>
              </a:rPr>
              <a:t>Orange</a:t>
            </a:r>
            <a:endParaRPr sz="1150">
              <a:latin typeface="Arial MT"/>
              <a:cs typeface="Arial MT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943467" y="4046184"/>
            <a:ext cx="948055" cy="515620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12700" marR="523875" indent="1905">
              <a:lnSpc>
                <a:spcPts val="1200"/>
              </a:lnSpc>
              <a:spcBef>
                <a:spcPts val="355"/>
              </a:spcBef>
            </a:pPr>
            <a:r>
              <a:rPr sz="1200" spc="-25" dirty="0">
                <a:latin typeface="Arial MT"/>
                <a:cs typeface="Arial MT"/>
              </a:rPr>
              <a:t>2x </a:t>
            </a:r>
            <a:r>
              <a:rPr sz="1200" spc="-40" dirty="0">
                <a:latin typeface="Arial MT"/>
                <a:cs typeface="Arial MT"/>
              </a:rPr>
              <a:t>32059</a:t>
            </a:r>
            <a:endParaRPr sz="1200">
              <a:latin typeface="Arial MT"/>
              <a:cs typeface="Arial MT"/>
            </a:endParaRPr>
          </a:p>
          <a:p>
            <a:pPr marL="13970">
              <a:lnSpc>
                <a:spcPts val="1200"/>
              </a:lnSpc>
            </a:pPr>
            <a:r>
              <a:rPr sz="1200" spc="50" dirty="0">
                <a:latin typeface="Arial MT"/>
                <a:cs typeface="Arial MT"/>
              </a:rPr>
              <a:t>Bright</a:t>
            </a:r>
            <a:r>
              <a:rPr sz="1200" spc="65" dirty="0">
                <a:latin typeface="Arial MT"/>
                <a:cs typeface="Arial MT"/>
              </a:rPr>
              <a:t> </a:t>
            </a:r>
            <a:r>
              <a:rPr sz="1200" spc="-10" dirty="0">
                <a:latin typeface="Arial MT"/>
                <a:cs typeface="Arial MT"/>
              </a:rPr>
              <a:t>Green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941639" y="5951184"/>
            <a:ext cx="949960" cy="515620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13970" marR="597535" indent="-1905">
              <a:lnSpc>
                <a:spcPts val="1200"/>
              </a:lnSpc>
              <a:spcBef>
                <a:spcPts val="355"/>
              </a:spcBef>
            </a:pPr>
            <a:r>
              <a:rPr sz="1200" spc="-25" dirty="0">
                <a:latin typeface="Arial MT"/>
                <a:cs typeface="Arial MT"/>
              </a:rPr>
              <a:t>4x </a:t>
            </a:r>
            <a:r>
              <a:rPr sz="1200" spc="-30" dirty="0">
                <a:latin typeface="Arial MT"/>
                <a:cs typeface="Arial MT"/>
              </a:rPr>
              <a:t>3895</a:t>
            </a:r>
            <a:endParaRPr sz="1200">
              <a:latin typeface="Arial MT"/>
              <a:cs typeface="Arial MT"/>
            </a:endParaRPr>
          </a:p>
          <a:p>
            <a:pPr marL="15875">
              <a:lnSpc>
                <a:spcPts val="1200"/>
              </a:lnSpc>
            </a:pPr>
            <a:r>
              <a:rPr sz="1200" spc="50" dirty="0">
                <a:latin typeface="Arial MT"/>
                <a:cs typeface="Arial MT"/>
              </a:rPr>
              <a:t>Bright</a:t>
            </a:r>
            <a:r>
              <a:rPr sz="1200" spc="65" dirty="0">
                <a:latin typeface="Arial MT"/>
                <a:cs typeface="Arial MT"/>
              </a:rPr>
              <a:t> </a:t>
            </a:r>
            <a:r>
              <a:rPr sz="1200" spc="-10" dirty="0">
                <a:latin typeface="Arial MT"/>
                <a:cs typeface="Arial MT"/>
              </a:rPr>
              <a:t>Green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330882" y="1450975"/>
            <a:ext cx="357505" cy="520700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12700" marR="5080" indent="1905">
              <a:lnSpc>
                <a:spcPts val="1200"/>
              </a:lnSpc>
              <a:spcBef>
                <a:spcPts val="390"/>
              </a:spcBef>
            </a:pPr>
            <a:r>
              <a:rPr sz="1250" spc="-25" dirty="0">
                <a:latin typeface="Arial MT"/>
                <a:cs typeface="Arial MT"/>
              </a:rPr>
              <a:t>2x </a:t>
            </a:r>
            <a:r>
              <a:rPr sz="1250" spc="-65" dirty="0">
                <a:latin typeface="Arial MT"/>
                <a:cs typeface="Arial MT"/>
              </a:rPr>
              <a:t>3894</a:t>
            </a:r>
            <a:endParaRPr sz="1250">
              <a:latin typeface="Arial MT"/>
              <a:cs typeface="Arial MT"/>
            </a:endParaRPr>
          </a:p>
          <a:p>
            <a:pPr marL="13970">
              <a:lnSpc>
                <a:spcPts val="1210"/>
              </a:lnSpc>
            </a:pPr>
            <a:r>
              <a:rPr sz="1250" spc="-20" dirty="0">
                <a:latin typeface="Arial MT"/>
                <a:cs typeface="Arial MT"/>
              </a:rPr>
              <a:t>Blue</a:t>
            </a:r>
            <a:endParaRPr sz="1250">
              <a:latin typeface="Arial MT"/>
              <a:cs typeface="Arial MT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8330882" y="2974975"/>
            <a:ext cx="351155" cy="520700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12700" marR="5080">
              <a:lnSpc>
                <a:spcPts val="1200"/>
              </a:lnSpc>
              <a:spcBef>
                <a:spcPts val="390"/>
              </a:spcBef>
            </a:pPr>
            <a:r>
              <a:rPr sz="1250" spc="-25" dirty="0">
                <a:latin typeface="Arial MT"/>
                <a:cs typeface="Arial MT"/>
              </a:rPr>
              <a:t>3x </a:t>
            </a:r>
            <a:r>
              <a:rPr sz="1250" spc="-75" dirty="0">
                <a:latin typeface="Arial MT"/>
                <a:cs typeface="Arial MT"/>
              </a:rPr>
              <a:t>3738</a:t>
            </a:r>
            <a:endParaRPr sz="1250">
              <a:latin typeface="Arial MT"/>
              <a:cs typeface="Arial MT"/>
            </a:endParaRPr>
          </a:p>
          <a:p>
            <a:pPr marL="13970">
              <a:lnSpc>
                <a:spcPts val="1210"/>
              </a:lnSpc>
            </a:pPr>
            <a:r>
              <a:rPr sz="1250" spc="-20" dirty="0">
                <a:latin typeface="Arial MT"/>
                <a:cs typeface="Arial MT"/>
              </a:rPr>
              <a:t>Blue</a:t>
            </a:r>
            <a:endParaRPr sz="1250">
              <a:latin typeface="Arial MT"/>
              <a:cs typeface="Arial MT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327478" y="4194175"/>
            <a:ext cx="1440180" cy="520700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16510" marR="1009015" indent="1270">
              <a:lnSpc>
                <a:spcPts val="1200"/>
              </a:lnSpc>
              <a:spcBef>
                <a:spcPts val="390"/>
              </a:spcBef>
            </a:pPr>
            <a:r>
              <a:rPr sz="1250" spc="-25" dirty="0">
                <a:latin typeface="Arial MT"/>
                <a:cs typeface="Arial MT"/>
              </a:rPr>
              <a:t>2x </a:t>
            </a:r>
            <a:r>
              <a:rPr sz="1250" spc="-75" dirty="0">
                <a:latin typeface="Arial MT"/>
                <a:cs typeface="Arial MT"/>
              </a:rPr>
              <a:t>62712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ts val="1210"/>
              </a:lnSpc>
            </a:pPr>
            <a:r>
              <a:rPr sz="1250" dirty="0">
                <a:latin typeface="Arial MT"/>
                <a:cs typeface="Arial MT"/>
              </a:rPr>
              <a:t>Trans-Medium</a:t>
            </a:r>
            <a:r>
              <a:rPr sz="1250" spc="100" dirty="0">
                <a:latin typeface="Arial MT"/>
                <a:cs typeface="Arial MT"/>
              </a:rPr>
              <a:t> </a:t>
            </a:r>
            <a:r>
              <a:rPr sz="1250" spc="-20" dirty="0">
                <a:latin typeface="Arial MT"/>
                <a:cs typeface="Arial MT"/>
              </a:rPr>
              <a:t>Blue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558800"/>
            <a:ext cx="10693400" cy="70104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558800"/>
            <a:ext cx="10693400" cy="70104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558800"/>
            <a:ext cx="10693400" cy="70104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558800"/>
            <a:ext cx="10693400" cy="70104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558800"/>
            <a:ext cx="10693400" cy="70104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558800"/>
            <a:ext cx="10693400" cy="70104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558800"/>
            <a:ext cx="10693400" cy="70104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558800"/>
            <a:ext cx="10693400" cy="70104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558800"/>
            <a:ext cx="10693400" cy="70104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558800"/>
            <a:ext cx="10693400" cy="70104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558800"/>
            <a:ext cx="10693400" cy="70104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558800"/>
            <a:ext cx="10693400" cy="70104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558800"/>
            <a:ext cx="10693400" cy="70104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558800"/>
            <a:ext cx="10693400" cy="70104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558800"/>
            <a:ext cx="10693400" cy="70104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558800"/>
            <a:ext cx="10693400" cy="70104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558800"/>
            <a:ext cx="10693400" cy="70104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558800"/>
            <a:ext cx="10693400" cy="70104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558800"/>
            <a:ext cx="10693400" cy="70104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558800"/>
            <a:ext cx="10693400" cy="70104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558800"/>
            <a:ext cx="10693400" cy="70104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558800"/>
            <a:ext cx="10693400" cy="70104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558800"/>
            <a:ext cx="10693400" cy="70104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558800"/>
            <a:ext cx="10693400" cy="70104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558800"/>
            <a:ext cx="10693400" cy="70104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558800"/>
            <a:ext cx="10693400" cy="70104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558800"/>
            <a:ext cx="10693400" cy="70104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558800"/>
            <a:ext cx="10693400" cy="70104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5505ED-D070-FF07-EBF9-08D1386899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Ορθογώνιο 11">
            <a:extLst>
              <a:ext uri="{FF2B5EF4-FFF2-40B4-BE49-F238E27FC236}">
                <a16:creationId xmlns:a16="http://schemas.microsoft.com/office/drawing/2014/main" id="{0F35AF07-4743-615F-F19E-0C08EC80758F}"/>
              </a:ext>
            </a:extLst>
          </p:cNvPr>
          <p:cNvSpPr/>
          <p:nvPr/>
        </p:nvSpPr>
        <p:spPr>
          <a:xfrm>
            <a:off x="0" y="0"/>
            <a:ext cx="10693400" cy="7569200"/>
          </a:xfrm>
          <a:prstGeom prst="rect">
            <a:avLst/>
          </a:prstGeom>
          <a:gradFill>
            <a:gsLst>
              <a:gs pos="0">
                <a:srgbClr val="00B050"/>
              </a:gs>
              <a:gs pos="74000">
                <a:srgbClr val="92D050"/>
              </a:gs>
              <a:gs pos="83000">
                <a:schemeClr val="accent3">
                  <a:lumMod val="75000"/>
                </a:schemeClr>
              </a:gs>
              <a:gs pos="100000">
                <a:srgbClr val="00B050"/>
              </a:gs>
            </a:gsLst>
            <a:lin ang="5400000" scaled="1"/>
          </a:gra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7DB37158-9132-93C0-DBCB-145C7E76CF5E}"/>
              </a:ext>
            </a:extLst>
          </p:cNvPr>
          <p:cNvSpPr/>
          <p:nvPr/>
        </p:nvSpPr>
        <p:spPr>
          <a:xfrm>
            <a:off x="-1411" y="-12148"/>
            <a:ext cx="10693400" cy="7584661"/>
          </a:xfrm>
          <a:prstGeom prst="rect">
            <a:avLst/>
          </a:prstGeom>
          <a:solidFill>
            <a:schemeClr val="bg1">
              <a:alpha val="27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3080321-45EE-88C0-24ED-A1A8132DFE2B}"/>
              </a:ext>
            </a:extLst>
          </p:cNvPr>
          <p:cNvSpPr txBox="1"/>
          <p:nvPr/>
        </p:nvSpPr>
        <p:spPr>
          <a:xfrm>
            <a:off x="1536700" y="1422400"/>
            <a:ext cx="7772400" cy="36081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8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ptos Narrow" panose="020B0004020202020204" pitchFamily="34" charset="0"/>
              </a:rPr>
              <a:t>CODE</a:t>
            </a:r>
          </a:p>
          <a:p>
            <a:pPr algn="ctr">
              <a:lnSpc>
                <a:spcPct val="150000"/>
              </a:lnSpc>
            </a:pPr>
            <a:r>
              <a:rPr lang="en-US" sz="8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ptos Narrow" panose="020B0004020202020204" pitchFamily="34" charset="0"/>
              </a:rPr>
              <a:t>EXAMPLES</a:t>
            </a:r>
            <a:endParaRPr lang="el-GR" sz="8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ptos Narrow" panose="020B0004020202020204" pitchFamily="34" charset="0"/>
            </a:endParaRPr>
          </a:p>
        </p:txBody>
      </p:sp>
      <p:sp>
        <p:nvSpPr>
          <p:cNvPr id="14" name="Οβάλ 13">
            <a:extLst>
              <a:ext uri="{FF2B5EF4-FFF2-40B4-BE49-F238E27FC236}">
                <a16:creationId xmlns:a16="http://schemas.microsoft.com/office/drawing/2014/main" id="{C4972388-38B4-5D53-1284-77B677B7204B}"/>
              </a:ext>
            </a:extLst>
          </p:cNvPr>
          <p:cNvSpPr/>
          <p:nvPr/>
        </p:nvSpPr>
        <p:spPr>
          <a:xfrm>
            <a:off x="-826911" y="-787400"/>
            <a:ext cx="2819400" cy="2743200"/>
          </a:xfrm>
          <a:prstGeom prst="ellipse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5" name="Οβάλ 14">
            <a:extLst>
              <a:ext uri="{FF2B5EF4-FFF2-40B4-BE49-F238E27FC236}">
                <a16:creationId xmlns:a16="http://schemas.microsoft.com/office/drawing/2014/main" id="{FA526FF3-BADC-6CF7-FF60-868C7742AB6F}"/>
              </a:ext>
            </a:extLst>
          </p:cNvPr>
          <p:cNvSpPr/>
          <p:nvPr/>
        </p:nvSpPr>
        <p:spPr>
          <a:xfrm>
            <a:off x="8699500" y="5308600"/>
            <a:ext cx="2819400" cy="2743200"/>
          </a:xfrm>
          <a:prstGeom prst="ellipse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6" name="Οβάλ 15">
            <a:extLst>
              <a:ext uri="{FF2B5EF4-FFF2-40B4-BE49-F238E27FC236}">
                <a16:creationId xmlns:a16="http://schemas.microsoft.com/office/drawing/2014/main" id="{16D93989-5474-FBF8-B598-F0AF0A550F76}"/>
              </a:ext>
            </a:extLst>
          </p:cNvPr>
          <p:cNvSpPr/>
          <p:nvPr/>
        </p:nvSpPr>
        <p:spPr>
          <a:xfrm>
            <a:off x="93133" y="2121583"/>
            <a:ext cx="979311" cy="914400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7" name="Οβάλ 16">
            <a:extLst>
              <a:ext uri="{FF2B5EF4-FFF2-40B4-BE49-F238E27FC236}">
                <a16:creationId xmlns:a16="http://schemas.microsoft.com/office/drawing/2014/main" id="{0558D0AD-7B30-5026-A72B-5A6FEE7B3029}"/>
              </a:ext>
            </a:extLst>
          </p:cNvPr>
          <p:cNvSpPr/>
          <p:nvPr/>
        </p:nvSpPr>
        <p:spPr>
          <a:xfrm>
            <a:off x="1072444" y="1955801"/>
            <a:ext cx="513644" cy="457200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8" name="Οβάλ 17">
            <a:extLst>
              <a:ext uri="{FF2B5EF4-FFF2-40B4-BE49-F238E27FC236}">
                <a16:creationId xmlns:a16="http://schemas.microsoft.com/office/drawing/2014/main" id="{A1F226F3-7A2B-553F-83D9-CBC520594652}"/>
              </a:ext>
            </a:extLst>
          </p:cNvPr>
          <p:cNvSpPr/>
          <p:nvPr/>
        </p:nvSpPr>
        <p:spPr>
          <a:xfrm>
            <a:off x="9619544" y="4255184"/>
            <a:ext cx="979311" cy="914400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9" name="Οβάλ 18">
            <a:extLst>
              <a:ext uri="{FF2B5EF4-FFF2-40B4-BE49-F238E27FC236}">
                <a16:creationId xmlns:a16="http://schemas.microsoft.com/office/drawing/2014/main" id="{7354F4E9-075C-3A96-AAE3-10CC36C8B494}"/>
              </a:ext>
            </a:extLst>
          </p:cNvPr>
          <p:cNvSpPr/>
          <p:nvPr/>
        </p:nvSpPr>
        <p:spPr>
          <a:xfrm>
            <a:off x="9052278" y="4917678"/>
            <a:ext cx="513644" cy="457200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7427200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008F85-9792-6B6B-780F-19330FD4FA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Ορθογώνιο 11">
            <a:extLst>
              <a:ext uri="{FF2B5EF4-FFF2-40B4-BE49-F238E27FC236}">
                <a16:creationId xmlns:a16="http://schemas.microsoft.com/office/drawing/2014/main" id="{D7FF7F41-0368-2C9A-BF05-97B29CBB2408}"/>
              </a:ext>
            </a:extLst>
          </p:cNvPr>
          <p:cNvSpPr/>
          <p:nvPr/>
        </p:nvSpPr>
        <p:spPr>
          <a:xfrm>
            <a:off x="0" y="0"/>
            <a:ext cx="10693400" cy="756920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4" name="Οβάλ 13">
            <a:extLst>
              <a:ext uri="{FF2B5EF4-FFF2-40B4-BE49-F238E27FC236}">
                <a16:creationId xmlns:a16="http://schemas.microsoft.com/office/drawing/2014/main" id="{956ED817-8068-B7A2-23F9-1F7EDE0786F9}"/>
              </a:ext>
            </a:extLst>
          </p:cNvPr>
          <p:cNvSpPr/>
          <p:nvPr/>
        </p:nvSpPr>
        <p:spPr>
          <a:xfrm>
            <a:off x="-826911" y="-787400"/>
            <a:ext cx="2819400" cy="2743200"/>
          </a:xfrm>
          <a:prstGeom prst="ellipse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5" name="Οβάλ 14">
            <a:extLst>
              <a:ext uri="{FF2B5EF4-FFF2-40B4-BE49-F238E27FC236}">
                <a16:creationId xmlns:a16="http://schemas.microsoft.com/office/drawing/2014/main" id="{73311422-8FE8-0D81-E3B8-83B0F84FC3C9}"/>
              </a:ext>
            </a:extLst>
          </p:cNvPr>
          <p:cNvSpPr/>
          <p:nvPr/>
        </p:nvSpPr>
        <p:spPr>
          <a:xfrm>
            <a:off x="8699500" y="5308600"/>
            <a:ext cx="2819400" cy="2743200"/>
          </a:xfrm>
          <a:prstGeom prst="ellipse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6" name="Οβάλ 15">
            <a:extLst>
              <a:ext uri="{FF2B5EF4-FFF2-40B4-BE49-F238E27FC236}">
                <a16:creationId xmlns:a16="http://schemas.microsoft.com/office/drawing/2014/main" id="{DFAAF09F-A924-4108-DDD7-CEF31A34CA48}"/>
              </a:ext>
            </a:extLst>
          </p:cNvPr>
          <p:cNvSpPr/>
          <p:nvPr/>
        </p:nvSpPr>
        <p:spPr>
          <a:xfrm>
            <a:off x="93133" y="2121583"/>
            <a:ext cx="979311" cy="914400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7" name="Οβάλ 16">
            <a:extLst>
              <a:ext uri="{FF2B5EF4-FFF2-40B4-BE49-F238E27FC236}">
                <a16:creationId xmlns:a16="http://schemas.microsoft.com/office/drawing/2014/main" id="{50586077-F52D-C55A-3BF9-5C56BBE76A86}"/>
              </a:ext>
            </a:extLst>
          </p:cNvPr>
          <p:cNvSpPr/>
          <p:nvPr/>
        </p:nvSpPr>
        <p:spPr>
          <a:xfrm>
            <a:off x="1072444" y="1955801"/>
            <a:ext cx="513644" cy="457200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8" name="Οβάλ 17">
            <a:extLst>
              <a:ext uri="{FF2B5EF4-FFF2-40B4-BE49-F238E27FC236}">
                <a16:creationId xmlns:a16="http://schemas.microsoft.com/office/drawing/2014/main" id="{F579C3CD-546D-2DDE-AFD2-55374F98A9DB}"/>
              </a:ext>
            </a:extLst>
          </p:cNvPr>
          <p:cNvSpPr/>
          <p:nvPr/>
        </p:nvSpPr>
        <p:spPr>
          <a:xfrm>
            <a:off x="9619544" y="4255184"/>
            <a:ext cx="979311" cy="914400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9" name="Οβάλ 18">
            <a:extLst>
              <a:ext uri="{FF2B5EF4-FFF2-40B4-BE49-F238E27FC236}">
                <a16:creationId xmlns:a16="http://schemas.microsoft.com/office/drawing/2014/main" id="{84694851-96C7-177D-FB72-D38D78D5AA1E}"/>
              </a:ext>
            </a:extLst>
          </p:cNvPr>
          <p:cNvSpPr/>
          <p:nvPr/>
        </p:nvSpPr>
        <p:spPr>
          <a:xfrm>
            <a:off x="9052278" y="4917678"/>
            <a:ext cx="513644" cy="457200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grpSp>
        <p:nvGrpSpPr>
          <p:cNvPr id="5" name="object 5">
            <a:extLst>
              <a:ext uri="{FF2B5EF4-FFF2-40B4-BE49-F238E27FC236}">
                <a16:creationId xmlns:a16="http://schemas.microsoft.com/office/drawing/2014/main" id="{89085527-73EF-4E9D-BBCD-18707264FE14}"/>
              </a:ext>
            </a:extLst>
          </p:cNvPr>
          <p:cNvGrpSpPr/>
          <p:nvPr/>
        </p:nvGrpSpPr>
        <p:grpSpPr>
          <a:xfrm>
            <a:off x="0" y="157948"/>
            <a:ext cx="9491247" cy="6405109"/>
            <a:chOff x="-26757" y="-747759"/>
            <a:chExt cx="10821375" cy="7302737"/>
          </a:xfrm>
        </p:grpSpPr>
        <p:pic>
          <p:nvPicPr>
            <p:cNvPr id="6" name="object 6">
              <a:extLst>
                <a:ext uri="{FF2B5EF4-FFF2-40B4-BE49-F238E27FC236}">
                  <a16:creationId xmlns:a16="http://schemas.microsoft.com/office/drawing/2014/main" id="{A7972983-962E-E0E1-D8F1-63E832F99C6F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26757" y="-747759"/>
              <a:ext cx="2179320" cy="1688591"/>
            </a:xfrm>
            <a:prstGeom prst="rect">
              <a:avLst/>
            </a:prstGeom>
          </p:spPr>
        </p:pic>
        <p:sp>
          <p:nvSpPr>
            <p:cNvPr id="7" name="object 7">
              <a:extLst>
                <a:ext uri="{FF2B5EF4-FFF2-40B4-BE49-F238E27FC236}">
                  <a16:creationId xmlns:a16="http://schemas.microsoft.com/office/drawing/2014/main" id="{2F606D65-6679-A818-F2EC-E66FE452FA37}"/>
                </a:ext>
              </a:extLst>
            </p:cNvPr>
            <p:cNvSpPr/>
            <p:nvPr/>
          </p:nvSpPr>
          <p:spPr>
            <a:xfrm>
              <a:off x="1510283" y="559308"/>
              <a:ext cx="9284335" cy="5995670"/>
            </a:xfrm>
            <a:custGeom>
              <a:avLst/>
              <a:gdLst/>
              <a:ahLst/>
              <a:cxnLst/>
              <a:rect l="l" t="t" r="r" b="b"/>
              <a:pathLst>
                <a:path w="9284335" h="5995670">
                  <a:moveTo>
                    <a:pt x="7427341" y="0"/>
                  </a:moveTo>
                  <a:lnTo>
                    <a:pt x="1856866" y="0"/>
                  </a:lnTo>
                  <a:lnTo>
                    <a:pt x="0" y="2997707"/>
                  </a:lnTo>
                  <a:lnTo>
                    <a:pt x="1856866" y="5995416"/>
                  </a:lnTo>
                  <a:lnTo>
                    <a:pt x="7427341" y="5995416"/>
                  </a:lnTo>
                  <a:lnTo>
                    <a:pt x="9284208" y="2997707"/>
                  </a:lnTo>
                  <a:lnTo>
                    <a:pt x="742734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>
              <a:extLst>
                <a:ext uri="{FF2B5EF4-FFF2-40B4-BE49-F238E27FC236}">
                  <a16:creationId xmlns:a16="http://schemas.microsoft.com/office/drawing/2014/main" id="{2B996F71-93AC-531D-3A05-5256952B8838}"/>
                </a:ext>
              </a:extLst>
            </p:cNvPr>
            <p:cNvSpPr/>
            <p:nvPr/>
          </p:nvSpPr>
          <p:spPr>
            <a:xfrm>
              <a:off x="1510283" y="559308"/>
              <a:ext cx="9284335" cy="5995670"/>
            </a:xfrm>
            <a:custGeom>
              <a:avLst/>
              <a:gdLst/>
              <a:ahLst/>
              <a:cxnLst/>
              <a:rect l="l" t="t" r="r" b="b"/>
              <a:pathLst>
                <a:path w="9284335" h="5995670">
                  <a:moveTo>
                    <a:pt x="0" y="2997707"/>
                  </a:moveTo>
                  <a:lnTo>
                    <a:pt x="1856866" y="0"/>
                  </a:lnTo>
                  <a:lnTo>
                    <a:pt x="7427341" y="0"/>
                  </a:lnTo>
                  <a:lnTo>
                    <a:pt x="9284208" y="2997707"/>
                  </a:lnTo>
                  <a:lnTo>
                    <a:pt x="7427341" y="5995416"/>
                  </a:lnTo>
                  <a:lnTo>
                    <a:pt x="1856866" y="5995416"/>
                  </a:lnTo>
                  <a:lnTo>
                    <a:pt x="0" y="2997707"/>
                  </a:lnTo>
                  <a:close/>
                </a:path>
              </a:pathLst>
            </a:custGeom>
            <a:ln w="76200">
              <a:solidFill>
                <a:srgbClr val="92D0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>
              <a:extLst>
                <a:ext uri="{FF2B5EF4-FFF2-40B4-BE49-F238E27FC236}">
                  <a16:creationId xmlns:a16="http://schemas.microsoft.com/office/drawing/2014/main" id="{294BF534-A180-1DA3-61FB-F60E2A5B0A91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58311" y="557783"/>
              <a:ext cx="6254495" cy="2289048"/>
            </a:xfrm>
            <a:prstGeom prst="rect">
              <a:avLst/>
            </a:prstGeom>
          </p:spPr>
        </p:pic>
        <p:pic>
          <p:nvPicPr>
            <p:cNvPr id="10" name="object 10">
              <a:extLst>
                <a:ext uri="{FF2B5EF4-FFF2-40B4-BE49-F238E27FC236}">
                  <a16:creationId xmlns:a16="http://schemas.microsoft.com/office/drawing/2014/main" id="{407983CE-310A-C915-F80F-F07A08FAF89D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08832" y="2331720"/>
              <a:ext cx="5361432" cy="4221480"/>
            </a:xfrm>
            <a:prstGeom prst="rect">
              <a:avLst/>
            </a:prstGeom>
          </p:spPr>
        </p:pic>
        <p:sp>
          <p:nvSpPr>
            <p:cNvPr id="11" name="object 11">
              <a:extLst>
                <a:ext uri="{FF2B5EF4-FFF2-40B4-BE49-F238E27FC236}">
                  <a16:creationId xmlns:a16="http://schemas.microsoft.com/office/drawing/2014/main" id="{3FE1C78A-C4F1-BD08-D5AC-E7F4ADE47205}"/>
                </a:ext>
              </a:extLst>
            </p:cNvPr>
            <p:cNvSpPr/>
            <p:nvPr/>
          </p:nvSpPr>
          <p:spPr>
            <a:xfrm>
              <a:off x="8779764" y="358140"/>
              <a:ext cx="387350" cy="402590"/>
            </a:xfrm>
            <a:custGeom>
              <a:avLst/>
              <a:gdLst/>
              <a:ahLst/>
              <a:cxnLst/>
              <a:rect l="l" t="t" r="r" b="b"/>
              <a:pathLst>
                <a:path w="387350" h="402590">
                  <a:moveTo>
                    <a:pt x="193547" y="0"/>
                  </a:moveTo>
                  <a:lnTo>
                    <a:pt x="149156" y="5311"/>
                  </a:lnTo>
                  <a:lnTo>
                    <a:pt x="108412" y="20442"/>
                  </a:lnTo>
                  <a:lnTo>
                    <a:pt x="72476" y="44187"/>
                  </a:lnTo>
                  <a:lnTo>
                    <a:pt x="42507" y="75338"/>
                  </a:lnTo>
                  <a:lnTo>
                    <a:pt x="19665" y="112689"/>
                  </a:lnTo>
                  <a:lnTo>
                    <a:pt x="5109" y="155034"/>
                  </a:lnTo>
                  <a:lnTo>
                    <a:pt x="0" y="201168"/>
                  </a:lnTo>
                  <a:lnTo>
                    <a:pt x="5109" y="247301"/>
                  </a:lnTo>
                  <a:lnTo>
                    <a:pt x="19665" y="289646"/>
                  </a:lnTo>
                  <a:lnTo>
                    <a:pt x="42507" y="326997"/>
                  </a:lnTo>
                  <a:lnTo>
                    <a:pt x="72476" y="358148"/>
                  </a:lnTo>
                  <a:lnTo>
                    <a:pt x="108412" y="381893"/>
                  </a:lnTo>
                  <a:lnTo>
                    <a:pt x="149156" y="397024"/>
                  </a:lnTo>
                  <a:lnTo>
                    <a:pt x="193547" y="402336"/>
                  </a:lnTo>
                  <a:lnTo>
                    <a:pt x="237939" y="397024"/>
                  </a:lnTo>
                  <a:lnTo>
                    <a:pt x="278683" y="381893"/>
                  </a:lnTo>
                  <a:lnTo>
                    <a:pt x="314619" y="358148"/>
                  </a:lnTo>
                  <a:lnTo>
                    <a:pt x="344588" y="326997"/>
                  </a:lnTo>
                  <a:lnTo>
                    <a:pt x="367430" y="289646"/>
                  </a:lnTo>
                  <a:lnTo>
                    <a:pt x="381986" y="247301"/>
                  </a:lnTo>
                  <a:lnTo>
                    <a:pt x="387095" y="201168"/>
                  </a:lnTo>
                  <a:lnTo>
                    <a:pt x="381986" y="155034"/>
                  </a:lnTo>
                  <a:lnTo>
                    <a:pt x="367430" y="112689"/>
                  </a:lnTo>
                  <a:lnTo>
                    <a:pt x="344588" y="75338"/>
                  </a:lnTo>
                  <a:lnTo>
                    <a:pt x="314619" y="44187"/>
                  </a:lnTo>
                  <a:lnTo>
                    <a:pt x="278683" y="20442"/>
                  </a:lnTo>
                  <a:lnTo>
                    <a:pt x="237939" y="5311"/>
                  </a:lnTo>
                  <a:lnTo>
                    <a:pt x="1935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12">
              <a:extLst>
                <a:ext uri="{FF2B5EF4-FFF2-40B4-BE49-F238E27FC236}">
                  <a16:creationId xmlns:a16="http://schemas.microsoft.com/office/drawing/2014/main" id="{051E3CFB-781B-13F6-A592-0F33894B4180}"/>
                </a:ext>
              </a:extLst>
            </p:cNvPr>
            <p:cNvSpPr/>
            <p:nvPr/>
          </p:nvSpPr>
          <p:spPr>
            <a:xfrm>
              <a:off x="8779764" y="358140"/>
              <a:ext cx="387350" cy="402590"/>
            </a:xfrm>
            <a:custGeom>
              <a:avLst/>
              <a:gdLst/>
              <a:ahLst/>
              <a:cxnLst/>
              <a:rect l="l" t="t" r="r" b="b"/>
              <a:pathLst>
                <a:path w="387350" h="402590">
                  <a:moveTo>
                    <a:pt x="0" y="201168"/>
                  </a:moveTo>
                  <a:lnTo>
                    <a:pt x="5109" y="155034"/>
                  </a:lnTo>
                  <a:lnTo>
                    <a:pt x="19665" y="112689"/>
                  </a:lnTo>
                  <a:lnTo>
                    <a:pt x="42507" y="75338"/>
                  </a:lnTo>
                  <a:lnTo>
                    <a:pt x="72476" y="44187"/>
                  </a:lnTo>
                  <a:lnTo>
                    <a:pt x="108412" y="20442"/>
                  </a:lnTo>
                  <a:lnTo>
                    <a:pt x="149156" y="5311"/>
                  </a:lnTo>
                  <a:lnTo>
                    <a:pt x="193547" y="0"/>
                  </a:lnTo>
                  <a:lnTo>
                    <a:pt x="237939" y="5311"/>
                  </a:lnTo>
                  <a:lnTo>
                    <a:pt x="278683" y="20442"/>
                  </a:lnTo>
                  <a:lnTo>
                    <a:pt x="314619" y="44187"/>
                  </a:lnTo>
                  <a:lnTo>
                    <a:pt x="344588" y="75338"/>
                  </a:lnTo>
                  <a:lnTo>
                    <a:pt x="367430" y="112689"/>
                  </a:lnTo>
                  <a:lnTo>
                    <a:pt x="381986" y="155034"/>
                  </a:lnTo>
                  <a:lnTo>
                    <a:pt x="387095" y="201168"/>
                  </a:lnTo>
                  <a:lnTo>
                    <a:pt x="381986" y="247301"/>
                  </a:lnTo>
                  <a:lnTo>
                    <a:pt x="367430" y="289646"/>
                  </a:lnTo>
                  <a:lnTo>
                    <a:pt x="344588" y="326997"/>
                  </a:lnTo>
                  <a:lnTo>
                    <a:pt x="314619" y="358148"/>
                  </a:lnTo>
                  <a:lnTo>
                    <a:pt x="278683" y="381893"/>
                  </a:lnTo>
                  <a:lnTo>
                    <a:pt x="237939" y="397024"/>
                  </a:lnTo>
                  <a:lnTo>
                    <a:pt x="193547" y="402336"/>
                  </a:lnTo>
                  <a:lnTo>
                    <a:pt x="149156" y="397024"/>
                  </a:lnTo>
                  <a:lnTo>
                    <a:pt x="108412" y="381893"/>
                  </a:lnTo>
                  <a:lnTo>
                    <a:pt x="72476" y="358148"/>
                  </a:lnTo>
                  <a:lnTo>
                    <a:pt x="42507" y="326997"/>
                  </a:lnTo>
                  <a:lnTo>
                    <a:pt x="19665" y="289646"/>
                  </a:lnTo>
                  <a:lnTo>
                    <a:pt x="5109" y="247301"/>
                  </a:lnTo>
                  <a:lnTo>
                    <a:pt x="0" y="201168"/>
                  </a:lnTo>
                  <a:close/>
                </a:path>
              </a:pathLst>
            </a:custGeom>
            <a:ln w="57912">
              <a:solidFill>
                <a:srgbClr val="92D0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13">
            <a:extLst>
              <a:ext uri="{FF2B5EF4-FFF2-40B4-BE49-F238E27FC236}">
                <a16:creationId xmlns:a16="http://schemas.microsoft.com/office/drawing/2014/main" id="{8C18865E-077C-7E77-4DA1-AA7636DD55AF}"/>
              </a:ext>
            </a:extLst>
          </p:cNvPr>
          <p:cNvSpPr txBox="1"/>
          <p:nvPr/>
        </p:nvSpPr>
        <p:spPr>
          <a:xfrm>
            <a:off x="7802505" y="1131367"/>
            <a:ext cx="134781" cy="254263"/>
          </a:xfrm>
          <a:prstGeom prst="rect">
            <a:avLst/>
          </a:prstGeom>
        </p:spPr>
        <p:txBody>
          <a:bodyPr vert="horz" wrap="square" lIns="0" tIns="11139" rIns="0" bIns="0" rtlCol="0">
            <a:spAutoFit/>
          </a:bodyPr>
          <a:lstStyle/>
          <a:p>
            <a:pPr marL="11139">
              <a:spcBef>
                <a:spcPts val="88"/>
              </a:spcBef>
            </a:pPr>
            <a:r>
              <a:rPr sz="1579" b="1" spc="-123" dirty="0">
                <a:solidFill>
                  <a:srgbClr val="92D050"/>
                </a:solidFill>
                <a:latin typeface="Tahoma"/>
                <a:cs typeface="Tahoma"/>
              </a:rPr>
              <a:t>1</a:t>
            </a:r>
            <a:endParaRPr sz="1579">
              <a:latin typeface="Tahoma"/>
              <a:cs typeface="Tahoma"/>
            </a:endParaRPr>
          </a:p>
        </p:txBody>
      </p:sp>
      <p:pic>
        <p:nvPicPr>
          <p:cNvPr id="22" name="object 14">
            <a:extLst>
              <a:ext uri="{FF2B5EF4-FFF2-40B4-BE49-F238E27FC236}">
                <a16:creationId xmlns:a16="http://schemas.microsoft.com/office/drawing/2014/main" id="{33E8AB7E-2746-0345-B138-33D31FACE11D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337584" y="5751447"/>
            <a:ext cx="1304595" cy="1272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69649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A7618D-10D8-7E4D-5F48-D74FCC8127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Ορθογώνιο 11">
            <a:extLst>
              <a:ext uri="{FF2B5EF4-FFF2-40B4-BE49-F238E27FC236}">
                <a16:creationId xmlns:a16="http://schemas.microsoft.com/office/drawing/2014/main" id="{45DA60A8-1CEB-D966-1705-A5BB6B025935}"/>
              </a:ext>
            </a:extLst>
          </p:cNvPr>
          <p:cNvSpPr/>
          <p:nvPr/>
        </p:nvSpPr>
        <p:spPr>
          <a:xfrm>
            <a:off x="0" y="0"/>
            <a:ext cx="10693400" cy="756920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4" name="Οβάλ 13">
            <a:extLst>
              <a:ext uri="{FF2B5EF4-FFF2-40B4-BE49-F238E27FC236}">
                <a16:creationId xmlns:a16="http://schemas.microsoft.com/office/drawing/2014/main" id="{D2B646D2-864A-76F3-2662-02899313A1EE}"/>
              </a:ext>
            </a:extLst>
          </p:cNvPr>
          <p:cNvSpPr/>
          <p:nvPr/>
        </p:nvSpPr>
        <p:spPr>
          <a:xfrm>
            <a:off x="-826911" y="-787400"/>
            <a:ext cx="2819400" cy="2743200"/>
          </a:xfrm>
          <a:prstGeom prst="ellipse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5" name="Οβάλ 14">
            <a:extLst>
              <a:ext uri="{FF2B5EF4-FFF2-40B4-BE49-F238E27FC236}">
                <a16:creationId xmlns:a16="http://schemas.microsoft.com/office/drawing/2014/main" id="{8522BA10-52D9-5BEF-1AF5-5642E4783DE5}"/>
              </a:ext>
            </a:extLst>
          </p:cNvPr>
          <p:cNvSpPr/>
          <p:nvPr/>
        </p:nvSpPr>
        <p:spPr>
          <a:xfrm>
            <a:off x="8699500" y="5308600"/>
            <a:ext cx="2819400" cy="2743200"/>
          </a:xfrm>
          <a:prstGeom prst="ellipse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6" name="Οβάλ 15">
            <a:extLst>
              <a:ext uri="{FF2B5EF4-FFF2-40B4-BE49-F238E27FC236}">
                <a16:creationId xmlns:a16="http://schemas.microsoft.com/office/drawing/2014/main" id="{02E792D7-CA94-E1E7-5D1F-BF59DDD5F36D}"/>
              </a:ext>
            </a:extLst>
          </p:cNvPr>
          <p:cNvSpPr/>
          <p:nvPr/>
        </p:nvSpPr>
        <p:spPr>
          <a:xfrm>
            <a:off x="93133" y="2121583"/>
            <a:ext cx="979311" cy="914400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7" name="Οβάλ 16">
            <a:extLst>
              <a:ext uri="{FF2B5EF4-FFF2-40B4-BE49-F238E27FC236}">
                <a16:creationId xmlns:a16="http://schemas.microsoft.com/office/drawing/2014/main" id="{C9C136BD-A8D8-8542-ABB7-5F1DE0B78517}"/>
              </a:ext>
            </a:extLst>
          </p:cNvPr>
          <p:cNvSpPr/>
          <p:nvPr/>
        </p:nvSpPr>
        <p:spPr>
          <a:xfrm>
            <a:off x="1072444" y="1955801"/>
            <a:ext cx="513644" cy="457200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8" name="Οβάλ 17">
            <a:extLst>
              <a:ext uri="{FF2B5EF4-FFF2-40B4-BE49-F238E27FC236}">
                <a16:creationId xmlns:a16="http://schemas.microsoft.com/office/drawing/2014/main" id="{601807EB-D697-903E-7B3D-7484A3FCB49B}"/>
              </a:ext>
            </a:extLst>
          </p:cNvPr>
          <p:cNvSpPr/>
          <p:nvPr/>
        </p:nvSpPr>
        <p:spPr>
          <a:xfrm>
            <a:off x="9619544" y="4255184"/>
            <a:ext cx="979311" cy="914400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9" name="Οβάλ 18">
            <a:extLst>
              <a:ext uri="{FF2B5EF4-FFF2-40B4-BE49-F238E27FC236}">
                <a16:creationId xmlns:a16="http://schemas.microsoft.com/office/drawing/2014/main" id="{1C46745F-FD70-B1F5-5BCB-931793D328AC}"/>
              </a:ext>
            </a:extLst>
          </p:cNvPr>
          <p:cNvSpPr/>
          <p:nvPr/>
        </p:nvSpPr>
        <p:spPr>
          <a:xfrm>
            <a:off x="9052278" y="4917678"/>
            <a:ext cx="513644" cy="457200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grpSp>
        <p:nvGrpSpPr>
          <p:cNvPr id="23" name="object 5">
            <a:extLst>
              <a:ext uri="{FF2B5EF4-FFF2-40B4-BE49-F238E27FC236}">
                <a16:creationId xmlns:a16="http://schemas.microsoft.com/office/drawing/2014/main" id="{32352506-FA3A-C3FF-E766-125188B84466}"/>
              </a:ext>
            </a:extLst>
          </p:cNvPr>
          <p:cNvGrpSpPr/>
          <p:nvPr/>
        </p:nvGrpSpPr>
        <p:grpSpPr>
          <a:xfrm>
            <a:off x="93133" y="-2546"/>
            <a:ext cx="9374646" cy="6528890"/>
            <a:chOff x="106185" y="-888887"/>
            <a:chExt cx="10688433" cy="7443865"/>
          </a:xfrm>
        </p:grpSpPr>
        <p:pic>
          <p:nvPicPr>
            <p:cNvPr id="24" name="object 6">
              <a:extLst>
                <a:ext uri="{FF2B5EF4-FFF2-40B4-BE49-F238E27FC236}">
                  <a16:creationId xmlns:a16="http://schemas.microsoft.com/office/drawing/2014/main" id="{416E556C-08FD-9492-453B-34FDABB8D1D5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6185" y="-888887"/>
              <a:ext cx="2179320" cy="1688591"/>
            </a:xfrm>
            <a:prstGeom prst="rect">
              <a:avLst/>
            </a:prstGeom>
          </p:spPr>
        </p:pic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EAB69F2B-5306-A6A2-1FC7-FBD5144B07F9}"/>
                </a:ext>
              </a:extLst>
            </p:cNvPr>
            <p:cNvSpPr/>
            <p:nvPr/>
          </p:nvSpPr>
          <p:spPr>
            <a:xfrm>
              <a:off x="1510283" y="559308"/>
              <a:ext cx="9284335" cy="5995670"/>
            </a:xfrm>
            <a:custGeom>
              <a:avLst/>
              <a:gdLst/>
              <a:ahLst/>
              <a:cxnLst/>
              <a:rect l="l" t="t" r="r" b="b"/>
              <a:pathLst>
                <a:path w="9284335" h="5995670">
                  <a:moveTo>
                    <a:pt x="7427341" y="0"/>
                  </a:moveTo>
                  <a:lnTo>
                    <a:pt x="1856866" y="0"/>
                  </a:lnTo>
                  <a:lnTo>
                    <a:pt x="0" y="2997707"/>
                  </a:lnTo>
                  <a:lnTo>
                    <a:pt x="1856866" y="5995416"/>
                  </a:lnTo>
                  <a:lnTo>
                    <a:pt x="7427341" y="5995416"/>
                  </a:lnTo>
                  <a:lnTo>
                    <a:pt x="9284208" y="2997707"/>
                  </a:lnTo>
                  <a:lnTo>
                    <a:pt x="742734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57C97512-1CC7-DDB7-94D4-5B29014A8B9E}"/>
                </a:ext>
              </a:extLst>
            </p:cNvPr>
            <p:cNvSpPr/>
            <p:nvPr/>
          </p:nvSpPr>
          <p:spPr>
            <a:xfrm>
              <a:off x="1510283" y="559308"/>
              <a:ext cx="9284335" cy="5995670"/>
            </a:xfrm>
            <a:custGeom>
              <a:avLst/>
              <a:gdLst/>
              <a:ahLst/>
              <a:cxnLst/>
              <a:rect l="l" t="t" r="r" b="b"/>
              <a:pathLst>
                <a:path w="9284335" h="5995670">
                  <a:moveTo>
                    <a:pt x="0" y="2997707"/>
                  </a:moveTo>
                  <a:lnTo>
                    <a:pt x="1856866" y="0"/>
                  </a:lnTo>
                  <a:lnTo>
                    <a:pt x="7427341" y="0"/>
                  </a:lnTo>
                  <a:lnTo>
                    <a:pt x="9284208" y="2997707"/>
                  </a:lnTo>
                  <a:lnTo>
                    <a:pt x="7427341" y="5995416"/>
                  </a:lnTo>
                  <a:lnTo>
                    <a:pt x="1856866" y="5995416"/>
                  </a:lnTo>
                  <a:lnTo>
                    <a:pt x="0" y="2997707"/>
                  </a:lnTo>
                  <a:close/>
                </a:path>
              </a:pathLst>
            </a:custGeom>
            <a:ln w="76200">
              <a:solidFill>
                <a:srgbClr val="92D0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9">
              <a:extLst>
                <a:ext uri="{FF2B5EF4-FFF2-40B4-BE49-F238E27FC236}">
                  <a16:creationId xmlns:a16="http://schemas.microsoft.com/office/drawing/2014/main" id="{06A488F7-4EE8-C229-4833-6E00E0436550}"/>
                </a:ext>
              </a:extLst>
            </p:cNvPr>
            <p:cNvSpPr/>
            <p:nvPr/>
          </p:nvSpPr>
          <p:spPr>
            <a:xfrm>
              <a:off x="8779764" y="358140"/>
              <a:ext cx="387350" cy="402590"/>
            </a:xfrm>
            <a:custGeom>
              <a:avLst/>
              <a:gdLst/>
              <a:ahLst/>
              <a:cxnLst/>
              <a:rect l="l" t="t" r="r" b="b"/>
              <a:pathLst>
                <a:path w="387350" h="402590">
                  <a:moveTo>
                    <a:pt x="193547" y="0"/>
                  </a:moveTo>
                  <a:lnTo>
                    <a:pt x="149156" y="5311"/>
                  </a:lnTo>
                  <a:lnTo>
                    <a:pt x="108412" y="20442"/>
                  </a:lnTo>
                  <a:lnTo>
                    <a:pt x="72476" y="44187"/>
                  </a:lnTo>
                  <a:lnTo>
                    <a:pt x="42507" y="75338"/>
                  </a:lnTo>
                  <a:lnTo>
                    <a:pt x="19665" y="112689"/>
                  </a:lnTo>
                  <a:lnTo>
                    <a:pt x="5109" y="155034"/>
                  </a:lnTo>
                  <a:lnTo>
                    <a:pt x="0" y="201168"/>
                  </a:lnTo>
                  <a:lnTo>
                    <a:pt x="5109" y="247301"/>
                  </a:lnTo>
                  <a:lnTo>
                    <a:pt x="19665" y="289646"/>
                  </a:lnTo>
                  <a:lnTo>
                    <a:pt x="42507" y="326997"/>
                  </a:lnTo>
                  <a:lnTo>
                    <a:pt x="72476" y="358148"/>
                  </a:lnTo>
                  <a:lnTo>
                    <a:pt x="108412" y="381893"/>
                  </a:lnTo>
                  <a:lnTo>
                    <a:pt x="149156" y="397024"/>
                  </a:lnTo>
                  <a:lnTo>
                    <a:pt x="193547" y="402336"/>
                  </a:lnTo>
                  <a:lnTo>
                    <a:pt x="237939" y="397024"/>
                  </a:lnTo>
                  <a:lnTo>
                    <a:pt x="278683" y="381893"/>
                  </a:lnTo>
                  <a:lnTo>
                    <a:pt x="314619" y="358148"/>
                  </a:lnTo>
                  <a:lnTo>
                    <a:pt x="344588" y="326997"/>
                  </a:lnTo>
                  <a:lnTo>
                    <a:pt x="367430" y="289646"/>
                  </a:lnTo>
                  <a:lnTo>
                    <a:pt x="381986" y="247301"/>
                  </a:lnTo>
                  <a:lnTo>
                    <a:pt x="387095" y="201168"/>
                  </a:lnTo>
                  <a:lnTo>
                    <a:pt x="381986" y="155034"/>
                  </a:lnTo>
                  <a:lnTo>
                    <a:pt x="367430" y="112689"/>
                  </a:lnTo>
                  <a:lnTo>
                    <a:pt x="344588" y="75338"/>
                  </a:lnTo>
                  <a:lnTo>
                    <a:pt x="314619" y="44187"/>
                  </a:lnTo>
                  <a:lnTo>
                    <a:pt x="278683" y="20442"/>
                  </a:lnTo>
                  <a:lnTo>
                    <a:pt x="237939" y="5311"/>
                  </a:lnTo>
                  <a:lnTo>
                    <a:pt x="1935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10">
              <a:extLst>
                <a:ext uri="{FF2B5EF4-FFF2-40B4-BE49-F238E27FC236}">
                  <a16:creationId xmlns:a16="http://schemas.microsoft.com/office/drawing/2014/main" id="{DFC21FE6-ED2D-CACC-70B6-129AD7414873}"/>
                </a:ext>
              </a:extLst>
            </p:cNvPr>
            <p:cNvSpPr/>
            <p:nvPr/>
          </p:nvSpPr>
          <p:spPr>
            <a:xfrm>
              <a:off x="8779764" y="358140"/>
              <a:ext cx="387350" cy="402590"/>
            </a:xfrm>
            <a:custGeom>
              <a:avLst/>
              <a:gdLst/>
              <a:ahLst/>
              <a:cxnLst/>
              <a:rect l="l" t="t" r="r" b="b"/>
              <a:pathLst>
                <a:path w="387350" h="402590">
                  <a:moveTo>
                    <a:pt x="0" y="201168"/>
                  </a:moveTo>
                  <a:lnTo>
                    <a:pt x="5109" y="155034"/>
                  </a:lnTo>
                  <a:lnTo>
                    <a:pt x="19665" y="112689"/>
                  </a:lnTo>
                  <a:lnTo>
                    <a:pt x="42507" y="75338"/>
                  </a:lnTo>
                  <a:lnTo>
                    <a:pt x="72476" y="44187"/>
                  </a:lnTo>
                  <a:lnTo>
                    <a:pt x="108412" y="20442"/>
                  </a:lnTo>
                  <a:lnTo>
                    <a:pt x="149156" y="5311"/>
                  </a:lnTo>
                  <a:lnTo>
                    <a:pt x="193547" y="0"/>
                  </a:lnTo>
                  <a:lnTo>
                    <a:pt x="237939" y="5311"/>
                  </a:lnTo>
                  <a:lnTo>
                    <a:pt x="278683" y="20442"/>
                  </a:lnTo>
                  <a:lnTo>
                    <a:pt x="314619" y="44187"/>
                  </a:lnTo>
                  <a:lnTo>
                    <a:pt x="344588" y="75338"/>
                  </a:lnTo>
                  <a:lnTo>
                    <a:pt x="367430" y="112689"/>
                  </a:lnTo>
                  <a:lnTo>
                    <a:pt x="381986" y="155034"/>
                  </a:lnTo>
                  <a:lnTo>
                    <a:pt x="387095" y="201168"/>
                  </a:lnTo>
                  <a:lnTo>
                    <a:pt x="381986" y="247301"/>
                  </a:lnTo>
                  <a:lnTo>
                    <a:pt x="367430" y="289646"/>
                  </a:lnTo>
                  <a:lnTo>
                    <a:pt x="344588" y="326997"/>
                  </a:lnTo>
                  <a:lnTo>
                    <a:pt x="314619" y="358148"/>
                  </a:lnTo>
                  <a:lnTo>
                    <a:pt x="278683" y="381893"/>
                  </a:lnTo>
                  <a:lnTo>
                    <a:pt x="237939" y="397024"/>
                  </a:lnTo>
                  <a:lnTo>
                    <a:pt x="193547" y="402336"/>
                  </a:lnTo>
                  <a:lnTo>
                    <a:pt x="149156" y="397024"/>
                  </a:lnTo>
                  <a:lnTo>
                    <a:pt x="108412" y="381893"/>
                  </a:lnTo>
                  <a:lnTo>
                    <a:pt x="72476" y="358148"/>
                  </a:lnTo>
                  <a:lnTo>
                    <a:pt x="42507" y="326997"/>
                  </a:lnTo>
                  <a:lnTo>
                    <a:pt x="19665" y="289646"/>
                  </a:lnTo>
                  <a:lnTo>
                    <a:pt x="5109" y="247301"/>
                  </a:lnTo>
                  <a:lnTo>
                    <a:pt x="0" y="201168"/>
                  </a:lnTo>
                  <a:close/>
                </a:path>
              </a:pathLst>
            </a:custGeom>
            <a:ln w="57912">
              <a:solidFill>
                <a:srgbClr val="92D0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11">
            <a:extLst>
              <a:ext uri="{FF2B5EF4-FFF2-40B4-BE49-F238E27FC236}">
                <a16:creationId xmlns:a16="http://schemas.microsoft.com/office/drawing/2014/main" id="{00CC689D-3484-1416-F82D-6580B588F4E1}"/>
              </a:ext>
            </a:extLst>
          </p:cNvPr>
          <p:cNvSpPr txBox="1"/>
          <p:nvPr/>
        </p:nvSpPr>
        <p:spPr>
          <a:xfrm>
            <a:off x="7802505" y="1131367"/>
            <a:ext cx="134781" cy="254263"/>
          </a:xfrm>
          <a:prstGeom prst="rect">
            <a:avLst/>
          </a:prstGeom>
        </p:spPr>
        <p:txBody>
          <a:bodyPr vert="horz" wrap="square" lIns="0" tIns="11139" rIns="0" bIns="0" rtlCol="0">
            <a:spAutoFit/>
          </a:bodyPr>
          <a:lstStyle/>
          <a:p>
            <a:pPr marL="11139">
              <a:spcBef>
                <a:spcPts val="88"/>
              </a:spcBef>
            </a:pPr>
            <a:r>
              <a:rPr sz="1579" b="1" spc="-123" dirty="0">
                <a:solidFill>
                  <a:srgbClr val="92D050"/>
                </a:solidFill>
                <a:latin typeface="Tahoma"/>
                <a:cs typeface="Tahoma"/>
              </a:rPr>
              <a:t>2</a:t>
            </a:r>
            <a:endParaRPr sz="1579">
              <a:latin typeface="Tahoma"/>
              <a:cs typeface="Tahoma"/>
            </a:endParaRPr>
          </a:p>
        </p:txBody>
      </p:sp>
      <p:grpSp>
        <p:nvGrpSpPr>
          <p:cNvPr id="30" name="object 12">
            <a:extLst>
              <a:ext uri="{FF2B5EF4-FFF2-40B4-BE49-F238E27FC236}">
                <a16:creationId xmlns:a16="http://schemas.microsoft.com/office/drawing/2014/main" id="{70BA8772-46C9-70A7-88DF-5AAEC9E65E78}"/>
              </a:ext>
            </a:extLst>
          </p:cNvPr>
          <p:cNvGrpSpPr/>
          <p:nvPr/>
        </p:nvGrpSpPr>
        <p:grpSpPr>
          <a:xfrm>
            <a:off x="1547870" y="1025702"/>
            <a:ext cx="9397730" cy="6467611"/>
            <a:chOff x="1764792" y="283463"/>
            <a:chExt cx="10714751" cy="7373998"/>
          </a:xfrm>
        </p:grpSpPr>
        <p:pic>
          <p:nvPicPr>
            <p:cNvPr id="31" name="object 13">
              <a:extLst>
                <a:ext uri="{FF2B5EF4-FFF2-40B4-BE49-F238E27FC236}">
                  <a16:creationId xmlns:a16="http://schemas.microsoft.com/office/drawing/2014/main" id="{D0E58D94-77E0-80AD-28D6-0701437A18A4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83608" y="1530096"/>
              <a:ext cx="5580888" cy="4047744"/>
            </a:xfrm>
            <a:prstGeom prst="rect">
              <a:avLst/>
            </a:prstGeom>
          </p:spPr>
        </p:pic>
        <p:pic>
          <p:nvPicPr>
            <p:cNvPr id="32" name="object 14">
              <a:extLst>
                <a:ext uri="{FF2B5EF4-FFF2-40B4-BE49-F238E27FC236}">
                  <a16:creationId xmlns:a16="http://schemas.microsoft.com/office/drawing/2014/main" id="{1E04BC2A-20C7-2FE4-B100-694C859473EA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64792" y="283463"/>
              <a:ext cx="3392424" cy="6178296"/>
            </a:xfrm>
            <a:prstGeom prst="rect">
              <a:avLst/>
            </a:prstGeom>
          </p:spPr>
        </p:pic>
        <p:pic>
          <p:nvPicPr>
            <p:cNvPr id="33" name="object 15">
              <a:extLst>
                <a:ext uri="{FF2B5EF4-FFF2-40B4-BE49-F238E27FC236}">
                  <a16:creationId xmlns:a16="http://schemas.microsoft.com/office/drawing/2014/main" id="{B55D1915-3A6F-9FDD-1A56-05C00320D9A1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894586" y="5610996"/>
              <a:ext cx="2584957" cy="204646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841816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</TotalTime>
  <Words>80</Words>
  <Application>Microsoft Office PowerPoint</Application>
  <PresentationFormat>Προσαρμογή</PresentationFormat>
  <Paragraphs>52</Paragraphs>
  <Slides>33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33</vt:i4>
      </vt:variant>
    </vt:vector>
  </HeadingPairs>
  <TitlesOfParts>
    <vt:vector size="38" baseType="lpstr">
      <vt:lpstr>Aptos Narrow</vt:lpstr>
      <vt:lpstr>Arial MT</vt:lpstr>
      <vt:lpstr>Calibri</vt:lpstr>
      <vt:lpstr>Tahoma</vt:lpstr>
      <vt:lpstr>Office Theme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Football_Player_Building_Instructions</dc:title>
  <cp:lastModifiedBy>thodora zaxaropoulou</cp:lastModifiedBy>
  <cp:revision>3</cp:revision>
  <dcterms:created xsi:type="dcterms:W3CDTF">2024-10-15T15:59:18Z</dcterms:created>
  <dcterms:modified xsi:type="dcterms:W3CDTF">2024-10-16T06:27:33Z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2024-10-15T00:00:00Z</vt:filetime>
  </property>
  <property fmtid="{D5CDD505-2E9C-101B-9397-08002B2CF9AE}" pid="3" name="Creator">
    <vt:lpwstr>sharpPDF</vt:lpwstr>
  </property>
  <property fmtid="{D5CDD505-2E9C-101B-9397-08002B2CF9AE}" pid="4" name="LastSaved">
    <vt:filetime>2024-10-15T00:00:00Z</vt:filetime>
  </property>
</Properties>
</file>